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313" r:id="rId23"/>
    <p:sldId id="287" r:id="rId24"/>
    <p:sldId id="289" r:id="rId25"/>
    <p:sldId id="283" r:id="rId26"/>
    <p:sldId id="284" r:id="rId27"/>
    <p:sldId id="292" r:id="rId28"/>
    <p:sldId id="297" r:id="rId29"/>
    <p:sldId id="312" r:id="rId30"/>
    <p:sldId id="266" r:id="rId31"/>
    <p:sldId id="296" r:id="rId32"/>
    <p:sldId id="275" r:id="rId33"/>
    <p:sldId id="276" r:id="rId34"/>
    <p:sldId id="293" r:id="rId35"/>
    <p:sldId id="295" r:id="rId36"/>
    <p:sldId id="300" r:id="rId37"/>
    <p:sldId id="301" r:id="rId38"/>
    <p:sldId id="302" r:id="rId39"/>
    <p:sldId id="303" r:id="rId40"/>
    <p:sldId id="304" r:id="rId41"/>
    <p:sldId id="285" r:id="rId42"/>
    <p:sldId id="298" r:id="rId43"/>
    <p:sldId id="271" r:id="rId44"/>
    <p:sldId id="265" r:id="rId45"/>
    <p:sldId id="311" r:id="rId46"/>
    <p:sldId id="299" r:id="rId47"/>
    <p:sldId id="309" r:id="rId48"/>
    <p:sldId id="294" r:id="rId49"/>
    <p:sldId id="315" r:id="rId50"/>
    <p:sldId id="306" r:id="rId51"/>
    <p:sldId id="310" r:id="rId52"/>
    <p:sldId id="314" r:id="rId53"/>
    <p:sldId id="307" r:id="rId54"/>
    <p:sldId id="282" r:id="rId55"/>
    <p:sldId id="264" r:id="rId56"/>
    <p:sldId id="267" r:id="rId57"/>
    <p:sldId id="308" r:id="rId58"/>
    <p:sldId id="268" r:id="rId59"/>
    <p:sldId id="270" r:id="rId60"/>
    <p:sldId id="305" r:id="rId61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  <a:srgbClr val="ED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62638"/>
  </p:normalViewPr>
  <p:slideViewPr>
    <p:cSldViewPr snapToGrid="0" snapToObjects="1">
      <p:cViewPr>
        <p:scale>
          <a:sx n="110" d="100"/>
          <a:sy n="110" d="100"/>
        </p:scale>
        <p:origin x="1192" y="-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06.06.16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06.06.16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ID: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548a574d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market.ionic.io</a:t>
            </a:r>
            <a:r>
              <a:rPr lang="de-DE" dirty="0" smtClean="0"/>
              <a:t>/</a:t>
            </a:r>
            <a:r>
              <a:rPr lang="de-DE" dirty="0" err="1" smtClean="0"/>
              <a:t>themes</a:t>
            </a:r>
            <a:r>
              <a:rPr lang="de-DE" dirty="0" smtClean="0"/>
              <a:t>/</a:t>
            </a:r>
            <a:r>
              <a:rPr lang="de-DE" dirty="0" err="1" smtClean="0"/>
              <a:t>ionic-tinder-ui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42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App.js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routing</a:t>
            </a:r>
            <a:endParaRPr lang="de-DE" dirty="0" smtClean="0"/>
          </a:p>
          <a:p>
            <a:r>
              <a:rPr lang="de-DE" dirty="0" smtClean="0"/>
              <a:t>Ion-view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</a:t>
            </a:r>
          </a:p>
          <a:p>
            <a:r>
              <a:rPr lang="de-DE" dirty="0" smtClean="0"/>
              <a:t>Controllers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818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{{5 + 3}} will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 on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97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directives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prefix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ng-repeat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item in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080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24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53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72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68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57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smtClean="0"/>
              <a:t>not iOS </a:t>
            </a:r>
            <a:r>
              <a:rPr lang="de-DE" baseline="0" dirty="0" err="1" smtClean="0"/>
              <a:t>since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„</a:t>
            </a:r>
            <a:r>
              <a:rPr lang="de-DE" baseline="0" dirty="0" err="1" smtClean="0"/>
              <a:t>physical</a:t>
            </a:r>
            <a:r>
              <a:rPr lang="de-DE" baseline="0" dirty="0" smtClean="0"/>
              <a:t>“ back </a:t>
            </a:r>
            <a:r>
              <a:rPr lang="de-DE" baseline="0" dirty="0" err="1" smtClean="0"/>
              <a:t>button</a:t>
            </a:r>
            <a:r>
              <a:rPr lang="de-DE" baseline="0" dirty="0" smtClean="0"/>
              <a:t> on iOS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45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524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01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824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Deploy</a:t>
            </a:r>
            <a:r>
              <a:rPr lang="de-DE" dirty="0" smtClean="0"/>
              <a:t> – update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binaries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changed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Cordova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plugins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all </a:t>
            </a:r>
            <a:r>
              <a:rPr lang="de-DE" baseline="0" dirty="0" err="1" smtClean="0"/>
              <a:t>js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html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ok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Analytics –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Package – </a:t>
            </a:r>
            <a:r>
              <a:rPr lang="de-DE" baseline="0" dirty="0" err="1" smtClean="0"/>
              <a:t>uplaod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Push – Push </a:t>
            </a:r>
            <a:r>
              <a:rPr lang="de-DE" baseline="0" dirty="0" err="1" smtClean="0"/>
              <a:t>notification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70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Directives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help make your apps look and feel more like native apps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721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</a:p>
          <a:p>
            <a:r>
              <a:rPr lang="de-DE" baseline="0" dirty="0" err="1" smtClean="0"/>
              <a:t>Explain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WebView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browser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mobile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url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stuff</a:t>
            </a:r>
            <a:r>
              <a:rPr lang="de-DE" baseline="0" dirty="0" smtClean="0"/>
              <a:t> – just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view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that‘s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offers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native </a:t>
            </a:r>
            <a:r>
              <a:rPr lang="de-DE" baseline="0" dirty="0" err="1" smtClean="0"/>
              <a:t>look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03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comes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lots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directives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basically</a:t>
            </a:r>
            <a:r>
              <a:rPr lang="de-DE" baseline="0" dirty="0" smtClean="0"/>
              <a:t> HTML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 </a:t>
            </a:r>
          </a:p>
          <a:p>
            <a:r>
              <a:rPr lang="de-DE" baseline="0" dirty="0" smtClean="0"/>
              <a:t>Show EXAMPLE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89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06.06.16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06.06.16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06.06.16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06.06.16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06.06.16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06.06.16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play.google.com/apps/publish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9" y="1742691"/>
            <a:ext cx="1309109" cy="23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9" y="1754660"/>
            <a:ext cx="1309816" cy="23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(https://nodejs.org/)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/>
              <a:t>http://</a:t>
            </a:r>
            <a:r>
              <a:rPr lang="de-DE" sz="1800" dirty="0" smtClean="0"/>
              <a:t>flip.it/q-lfz</a:t>
            </a:r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/>
              <a:t>roman.rast@zuehlke.com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PhoneGap</a:t>
            </a:r>
            <a:r>
              <a:rPr lang="de-DE" dirty="0" smtClean="0"/>
              <a:t> Day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79" y="1599319"/>
            <a:ext cx="3084968" cy="2313726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04" y="1213697"/>
            <a:ext cx="4113292" cy="3084969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73" y="1236275"/>
            <a:ext cx="2010121" cy="15075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74" y="2768127"/>
            <a:ext cx="2010119" cy="15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Tinder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sz="2400" dirty="0" smtClean="0"/>
              <a:t>(</a:t>
            </a:r>
            <a:r>
              <a:rPr lang="is-IS" sz="2400" dirty="0" smtClean="0"/>
              <a:t>548a574d)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2" y="1200150"/>
            <a:ext cx="6454216" cy="3394075"/>
          </a:xfrm>
        </p:spPr>
      </p:pic>
    </p:spTree>
    <p:extLst>
      <p:ext uri="{BB962C8B-B14F-4D97-AF65-F5344CB8AC3E}">
        <p14:creationId xmlns:p14="http://schemas.microsoft.com/office/powerpoint/2010/main" val="14347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842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angular.module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global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, </a:t>
            </a:r>
            <a:r>
              <a:rPr lang="de-DE" dirty="0" err="1"/>
              <a:t>registering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retrieving</a:t>
            </a:r>
            <a:r>
              <a:rPr lang="de-DE" dirty="0"/>
              <a:t> Angular </a:t>
            </a:r>
            <a:r>
              <a:rPr lang="de-DE" dirty="0" err="1"/>
              <a:t>modules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161"/>
            <a:ext cx="7302500" cy="304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108"/>
            <a:ext cx="4729655" cy="208794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110088"/>
            <a:ext cx="3797300" cy="2667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403565"/>
            <a:ext cx="3517900" cy="266700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H="1">
            <a:off x="1906073" y="1868751"/>
            <a:ext cx="327576" cy="251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123432" y="1949961"/>
            <a:ext cx="321087" cy="16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80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 smtClean="0"/>
              <a:t> </a:t>
            </a:r>
            <a:r>
              <a:rPr lang="de-DE" dirty="0" err="1" smtClean="0"/>
              <a:t>helps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44718" y="28176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$</a:t>
            </a:r>
            <a:r>
              <a:rPr lang="de-DE" dirty="0" err="1" smtClean="0"/>
              <a:t>scope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57200" y="3517431"/>
            <a:ext cx="711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/>
              <a:t>javascript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 smtClean="0"/>
              <a:t>view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13" y="1788849"/>
            <a:ext cx="3555573" cy="84888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37" y="4376477"/>
            <a:ext cx="2005440" cy="5124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b="8010"/>
          <a:stretch/>
        </p:blipFill>
        <p:spPr>
          <a:xfrm>
            <a:off x="4848262" y="4376477"/>
            <a:ext cx="1497121" cy="38420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700833" y="4150622"/>
            <a:ext cx="81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Controller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5917841" y="4142041"/>
            <a:ext cx="49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View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378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283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Creat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r>
              <a:rPr lang="de-DE" dirty="0" smtClean="0"/>
              <a:t>. -&gt;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</a:t>
            </a:r>
            <a:r>
              <a:rPr lang="de-DE" dirty="0" err="1" smtClean="0"/>
              <a:t>directives</a:t>
            </a:r>
            <a:r>
              <a:rPr lang="de-DE" dirty="0" smtClean="0"/>
              <a:t> beginn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-...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n</a:t>
            </a:r>
            <a:r>
              <a:rPr lang="de-DE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repeats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item in a </a:t>
            </a:r>
            <a:r>
              <a:rPr lang="de-DE" dirty="0" err="1" smtClean="0"/>
              <a:t>collection</a:t>
            </a:r>
            <a:r>
              <a:rPr lang="de-DE" dirty="0" smtClean="0"/>
              <a:t>/</a:t>
            </a:r>
            <a:r>
              <a:rPr lang="de-DE" dirty="0" err="1" smtClean="0"/>
              <a:t>array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r</a:t>
            </a:r>
            <a:r>
              <a:rPr lang="de-DE" dirty="0" err="1" smtClean="0"/>
              <a:t>estrict</a:t>
            </a:r>
            <a:r>
              <a:rPr lang="de-DE" dirty="0" smtClean="0"/>
              <a:t> 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| </a:t>
            </a:r>
            <a:r>
              <a:rPr lang="de-DE" dirty="0" err="1" smtClean="0"/>
              <a:t>restrict</a:t>
            </a:r>
            <a:r>
              <a:rPr lang="de-DE" dirty="0" smtClean="0"/>
              <a:t> 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70" y="2668776"/>
            <a:ext cx="3698930" cy="171676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2" y="2668776"/>
            <a:ext cx="2785158" cy="57917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791010" y="2409088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a</a:t>
            </a:r>
            <a:r>
              <a:rPr lang="de-DE" sz="1200" smtClean="0"/>
              <a:t>pp.js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6809072" y="2391777"/>
            <a:ext cx="81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smtClean="0"/>
              <a:t>View.html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214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49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ng-include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91010" y="1456241"/>
            <a:ext cx="1073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</a:t>
            </a:r>
            <a:r>
              <a:rPr lang="de-DE" sz="1200" dirty="0" err="1" smtClean="0"/>
              <a:t>verview.html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7138621" y="1456241"/>
            <a:ext cx="132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moviequotes.html</a:t>
            </a:r>
            <a:endParaRPr lang="de-DE" sz="1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" y="1745349"/>
            <a:ext cx="4114800" cy="38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9" y="1745349"/>
            <a:ext cx="3313545" cy="4387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9757" y="2581154"/>
            <a:ext cx="546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8" y="3060033"/>
            <a:ext cx="4987636" cy="41563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b="11288"/>
          <a:stretch/>
        </p:blipFill>
        <p:spPr>
          <a:xfrm>
            <a:off x="6127023" y="3060033"/>
            <a:ext cx="2048114" cy="23659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23" y="3458272"/>
            <a:ext cx="1209410" cy="12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190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</a:t>
            </a:r>
            <a:r>
              <a:rPr lang="de-DE" dirty="0" smtClean="0"/>
              <a:t> |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filter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/>
          <a:stretch/>
        </p:blipFill>
        <p:spPr>
          <a:xfrm>
            <a:off x="791010" y="1639225"/>
            <a:ext cx="5153471" cy="793129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2532398"/>
            <a:ext cx="7550727" cy="18472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/>
          <a:stretch/>
        </p:blipFill>
        <p:spPr>
          <a:xfrm>
            <a:off x="791010" y="2897664"/>
            <a:ext cx="4120278" cy="16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45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807720" y="1539240"/>
            <a:ext cx="3156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Firebase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desktop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lang="de-DE" dirty="0" smtClean="0"/>
              <a:t>Authentication</a:t>
            </a:r>
          </a:p>
          <a:p>
            <a:endParaRPr lang="de-DE" dirty="0" smtClean="0"/>
          </a:p>
          <a:p>
            <a:r>
              <a:rPr lang="de-DE" dirty="0" smtClean="0"/>
              <a:t>Updates </a:t>
            </a:r>
            <a:r>
              <a:rPr lang="de-DE" dirty="0" err="1" smtClean="0"/>
              <a:t>everywhere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85" y="1931440"/>
            <a:ext cx="3403600" cy="258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56" y="3936020"/>
            <a:ext cx="1805940" cy="35613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16" y="1286180"/>
            <a:ext cx="1813559" cy="32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46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50770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(</a:t>
            </a:r>
            <a:r>
              <a:rPr lang="de-DE" dirty="0" err="1" smtClean="0"/>
              <a:t>png</a:t>
            </a:r>
            <a:r>
              <a:rPr lang="de-DE" dirty="0" smtClean="0"/>
              <a:t>, </a:t>
            </a:r>
            <a:r>
              <a:rPr lang="de-DE" dirty="0" err="1" smtClean="0"/>
              <a:t>psd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ai) in </a:t>
            </a:r>
          </a:p>
          <a:p>
            <a:pPr indent="271463"/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resrouces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indent="271463"/>
            <a:r>
              <a:rPr lang="de-DE" dirty="0" smtClean="0"/>
              <a:t>-&gt; </a:t>
            </a:r>
            <a:r>
              <a:rPr lang="de-DE" dirty="0" err="1" smtClean="0"/>
              <a:t>myapp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indent="271463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Icon min 192x192px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rounded</a:t>
            </a:r>
            <a:r>
              <a:rPr lang="de-DE" dirty="0" smtClean="0"/>
              <a:t> </a:t>
            </a:r>
            <a:r>
              <a:rPr lang="de-DE" dirty="0" err="1" smtClean="0"/>
              <a:t>corners</a:t>
            </a:r>
            <a:endParaRPr lang="de-DE" dirty="0" smtClean="0"/>
          </a:p>
          <a:p>
            <a:pPr lvl="1"/>
            <a:r>
              <a:rPr lang="de-DE" dirty="0" err="1" smtClean="0"/>
              <a:t>Tip</a:t>
            </a:r>
            <a:r>
              <a:rPr lang="de-DE" dirty="0" smtClean="0"/>
              <a:t>: </a:t>
            </a:r>
            <a:r>
              <a:rPr lang="de-DE" dirty="0" err="1" smtClean="0"/>
              <a:t>use</a:t>
            </a:r>
            <a:r>
              <a:rPr lang="de-DE" dirty="0" smtClean="0"/>
              <a:t> 1024x1024px</a:t>
            </a:r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icons</a:t>
            </a:r>
            <a:r>
              <a:rPr lang="de-DE" dirty="0" smtClean="0"/>
              <a:t>/</a:t>
            </a:r>
            <a:r>
              <a:rPr lang="de-DE" dirty="0" err="1" smtClean="0"/>
              <a:t>splash</a:t>
            </a:r>
            <a:r>
              <a:rPr lang="de-DE" dirty="0" smtClean="0"/>
              <a:t> per </a:t>
            </a:r>
            <a:r>
              <a:rPr lang="de-DE" dirty="0" err="1" smtClean="0"/>
              <a:t>plattfom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/>
          </a:p>
          <a:p>
            <a:pPr indent="271463"/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android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</a:p>
          <a:p>
            <a:pPr indent="271463"/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ios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29772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icons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icon</a:t>
            </a:r>
            <a:endParaRPr lang="de-DE" dirty="0" smtClean="0"/>
          </a:p>
          <a:p>
            <a:pPr lvl="1"/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ionc</a:t>
            </a:r>
            <a:r>
              <a:rPr lang="de-DE" dirty="0" smtClean="0"/>
              <a:t> &amp; 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524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navigate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Clear </a:t>
            </a:r>
            <a:r>
              <a:rPr lang="de-DE" sz="2000" dirty="0"/>
              <a:t>A</a:t>
            </a:r>
            <a:r>
              <a:rPr lang="de-DE" sz="2000" dirty="0" smtClean="0"/>
              <a:t>ndroid </a:t>
            </a:r>
            <a:r>
              <a:rPr lang="de-DE" sz="2000" dirty="0" err="1" smtClean="0"/>
              <a:t>navigation</a:t>
            </a:r>
            <a:r>
              <a:rPr lang="de-DE" sz="2000" dirty="0" smtClean="0"/>
              <a:t> </a:t>
            </a:r>
            <a:r>
              <a:rPr lang="de-DE" sz="2000" dirty="0" err="1" smtClean="0"/>
              <a:t>stack</a:t>
            </a:r>
            <a:r>
              <a:rPr lang="de-DE" sz="2000" dirty="0" smtClean="0"/>
              <a:t> </a:t>
            </a:r>
            <a:r>
              <a:rPr lang="de-DE" sz="2000" dirty="0" err="1" smtClean="0"/>
              <a:t>if</a:t>
            </a:r>
            <a:r>
              <a:rPr lang="de-DE" sz="2000" dirty="0" smtClean="0"/>
              <a:t>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don‘t</a:t>
            </a:r>
            <a:r>
              <a:rPr lang="de-DE" sz="2000" dirty="0" smtClean="0"/>
              <a:t> </a:t>
            </a:r>
            <a:r>
              <a:rPr lang="de-DE" sz="2000" dirty="0" err="1" smtClean="0"/>
              <a:t>want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user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navigate</a:t>
            </a:r>
            <a:r>
              <a:rPr lang="de-DE" sz="2000" dirty="0" smtClean="0"/>
              <a:t> back</a:t>
            </a:r>
            <a:endParaRPr lang="de-DE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49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/>
          <a:stretch/>
        </p:blipFill>
        <p:spPr>
          <a:xfrm>
            <a:off x="896055" y="1821485"/>
            <a:ext cx="3378200" cy="7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7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81726" y="1063229"/>
            <a:ext cx="8005910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donwload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</a:t>
            </a:r>
            <a:r>
              <a:rPr lang="de-DE" dirty="0" smtClean="0"/>
              <a:t> Java JDK (</a:t>
            </a:r>
            <a:r>
              <a:rPr lang="de-DE" dirty="0" err="1" smtClean="0"/>
              <a:t>if</a:t>
            </a:r>
            <a:r>
              <a:rPr lang="de-DE" dirty="0" smtClean="0"/>
              <a:t> not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Add a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(in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console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"</a:t>
            </a:r>
            <a:r>
              <a:rPr lang="de-DE" dirty="0" err="1"/>
              <a:t>myTodoAppSecurityProfile</a:t>
            </a:r>
            <a:r>
              <a:rPr lang="de-DE" dirty="0"/>
              <a:t>“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(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debug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Genereate</a:t>
            </a:r>
            <a:r>
              <a:rPr lang="de-DE" dirty="0" smtClean="0"/>
              <a:t> </a:t>
            </a:r>
            <a:r>
              <a:rPr lang="de-DE" dirty="0" err="1" smtClean="0"/>
              <a:t>keystore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sz="1100" dirty="0" err="1"/>
              <a:t>keytool</a:t>
            </a:r>
            <a:r>
              <a:rPr lang="de-DE" sz="1100" dirty="0"/>
              <a:t> -</a:t>
            </a:r>
            <a:r>
              <a:rPr lang="de-DE" sz="1100" dirty="0" err="1"/>
              <a:t>genkey</a:t>
            </a:r>
            <a:r>
              <a:rPr lang="de-DE" sz="1100" dirty="0"/>
              <a:t> -v -</a:t>
            </a:r>
            <a:r>
              <a:rPr lang="de-DE" sz="1100" dirty="0" err="1"/>
              <a:t>keystore</a:t>
            </a:r>
            <a:r>
              <a:rPr lang="de-DE" sz="1100" dirty="0"/>
              <a:t> </a:t>
            </a:r>
            <a:r>
              <a:rPr lang="de-DE" sz="1100" dirty="0" err="1"/>
              <a:t>my</a:t>
            </a:r>
            <a:r>
              <a:rPr lang="de-DE" sz="1100" dirty="0"/>
              <a:t>-release-</a:t>
            </a:r>
            <a:r>
              <a:rPr lang="de-DE" sz="1100" dirty="0" err="1"/>
              <a:t>key.keystore</a:t>
            </a:r>
            <a:r>
              <a:rPr lang="de-DE" sz="1100" dirty="0"/>
              <a:t> -alias </a:t>
            </a:r>
            <a:r>
              <a:rPr lang="de-DE" sz="1100" dirty="0" err="1"/>
              <a:t>alias_name</a:t>
            </a:r>
            <a:r>
              <a:rPr lang="de-DE" sz="1100" dirty="0"/>
              <a:t> -</a:t>
            </a:r>
            <a:r>
              <a:rPr lang="de-DE" sz="1100" dirty="0" err="1"/>
              <a:t>keyalg</a:t>
            </a:r>
            <a:r>
              <a:rPr lang="de-DE" sz="1100" dirty="0"/>
              <a:t> RSA -</a:t>
            </a:r>
            <a:r>
              <a:rPr lang="de-DE" sz="1100" dirty="0" err="1"/>
              <a:t>keysize</a:t>
            </a:r>
            <a:r>
              <a:rPr lang="de-DE" sz="1100" dirty="0"/>
              <a:t> 2048 -</a:t>
            </a:r>
            <a:r>
              <a:rPr lang="de-DE" sz="1100" dirty="0" err="1"/>
              <a:t>validity</a:t>
            </a:r>
            <a:r>
              <a:rPr lang="de-DE" sz="1100" dirty="0"/>
              <a:t> 10000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Replace</a:t>
            </a:r>
            <a:r>
              <a:rPr lang="de-DE" dirty="0" smtClean="0"/>
              <a:t> alias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remeber</a:t>
            </a:r>
            <a:r>
              <a:rPr lang="de-DE" dirty="0" smtClean="0"/>
              <a:t> </a:t>
            </a:r>
            <a:r>
              <a:rPr lang="de-DE" dirty="0" err="1" smtClean="0"/>
              <a:t>it!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6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070789"/>
            <a:ext cx="8262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https://</a:t>
            </a:r>
            <a:r>
              <a:rPr lang="de-DE" dirty="0" err="1"/>
              <a:t>apps.ionic.io</a:t>
            </a:r>
            <a:r>
              <a:rPr lang="de-DE" dirty="0"/>
              <a:t>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-&gt;  Settings -&gt; </a:t>
            </a:r>
            <a:r>
              <a:rPr lang="de-DE" dirty="0" err="1" smtClean="0"/>
              <a:t>Certificates</a:t>
            </a:r>
            <a:r>
              <a:rPr lang="de-DE" dirty="0" smtClean="0"/>
              <a:t> -&gt; EDIT </a:t>
            </a:r>
            <a:endParaRPr lang="de-DE" dirty="0"/>
          </a:p>
          <a:p>
            <a:pPr indent="271463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keystore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smtClean="0"/>
              <a:t>etc.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Profile Tag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Create </a:t>
            </a:r>
            <a:r>
              <a:rPr lang="de-DE" dirty="0" err="1" smtClean="0"/>
              <a:t>your</a:t>
            </a:r>
            <a:r>
              <a:rPr lang="de-DE" dirty="0" smtClean="0"/>
              <a:t> .</a:t>
            </a:r>
            <a:r>
              <a:rPr lang="de-DE" dirty="0" err="1" smtClean="0"/>
              <a:t>apk</a:t>
            </a:r>
            <a:r>
              <a:rPr lang="de-DE" dirty="0" smtClean="0"/>
              <a:t> ( </a:t>
            </a:r>
            <a:r>
              <a:rPr lang="de-DE" dirty="0" err="1" smtClean="0"/>
              <a:t>replace</a:t>
            </a:r>
            <a:r>
              <a:rPr lang="de-DE" dirty="0" smtClean="0"/>
              <a:t> PROFILE_TAG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Tag, </a:t>
            </a:r>
            <a:r>
              <a:rPr lang="de-DE" dirty="0" err="1" smtClean="0"/>
              <a:t>apk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--release --profile </a:t>
            </a:r>
            <a:r>
              <a:rPr lang="de-DE" dirty="0" smtClean="0"/>
              <a:t>PROFILE_TAG</a:t>
            </a:r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BUILD_ID</a:t>
            </a:r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8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Upload </a:t>
            </a:r>
            <a:r>
              <a:rPr lang="de-DE" dirty="0" err="1" smtClean="0"/>
              <a:t>to</a:t>
            </a:r>
            <a:r>
              <a:rPr lang="de-DE" dirty="0" smtClean="0"/>
              <a:t> Android Play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070789"/>
            <a:ext cx="8262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play.google.com/apps/publish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Press „+ Add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“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Upload .</a:t>
            </a:r>
            <a:r>
              <a:rPr lang="de-DE" dirty="0" err="1" smtClean="0"/>
              <a:t>apk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Add Screenshots, </a:t>
            </a:r>
            <a:r>
              <a:rPr lang="de-DE" dirty="0" err="1" smtClean="0"/>
              <a:t>assets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Accept</a:t>
            </a:r>
            <a:r>
              <a:rPr lang="de-DE" dirty="0" smtClean="0"/>
              <a:t> all </a:t>
            </a:r>
            <a:r>
              <a:rPr lang="de-DE" dirty="0" err="1"/>
              <a:t>p</a:t>
            </a:r>
            <a:r>
              <a:rPr lang="de-DE" dirty="0" err="1" smtClean="0"/>
              <a:t>olicies</a:t>
            </a:r>
            <a:r>
              <a:rPr lang="de-DE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Publish</a:t>
            </a:r>
            <a:r>
              <a:rPr lang="de-DE" dirty="0" smtClean="0"/>
              <a:t> – </a:t>
            </a:r>
            <a:r>
              <a:rPr lang="de-DE" dirty="0" err="1" smtClean="0"/>
              <a:t>Done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wait</a:t>
            </a:r>
            <a:r>
              <a:rPr lang="de-DE" dirty="0" smtClean="0"/>
              <a:t> a </a:t>
            </a:r>
            <a:r>
              <a:rPr lang="de-DE" dirty="0" err="1" smtClean="0"/>
              <a:t>few</a:t>
            </a:r>
            <a:r>
              <a:rPr lang="de-DE" dirty="0" smtClean="0"/>
              <a:t> </a:t>
            </a:r>
            <a:r>
              <a:rPr lang="de-DE" dirty="0" err="1" smtClean="0"/>
              <a:t>hours</a:t>
            </a:r>
            <a:r>
              <a:rPr lang="de-DE" dirty="0" smtClean="0"/>
              <a:t>!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Upload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Change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+1 in </a:t>
            </a:r>
            <a:r>
              <a:rPr lang="de-DE" dirty="0" err="1" smtClean="0"/>
              <a:t>config.xml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&lt;</a:t>
            </a:r>
            <a:r>
              <a:rPr lang="de-DE" dirty="0" err="1"/>
              <a:t>widget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="</a:t>
            </a:r>
            <a:r>
              <a:rPr lang="de-DE" dirty="0" err="1" smtClean="0"/>
              <a:t>com.ionicframework.later</a:t>
            </a:r>
            <a:r>
              <a:rPr lang="de-DE" dirty="0" smtClean="0"/>
              <a:t>" </a:t>
            </a:r>
            <a:r>
              <a:rPr lang="de-DE" dirty="0" err="1"/>
              <a:t>version</a:t>
            </a:r>
            <a:r>
              <a:rPr lang="de-DE" dirty="0"/>
              <a:t>="</a:t>
            </a:r>
            <a:r>
              <a:rPr lang="de-DE" dirty="0" smtClean="0"/>
              <a:t>0.0.2" </a:t>
            </a:r>
            <a:r>
              <a:rPr lang="de-DE" dirty="0" err="1" smtClean="0"/>
              <a:t>android-versionCode</a:t>
            </a:r>
            <a:r>
              <a:rPr lang="de-DE" dirty="0"/>
              <a:t> </a:t>
            </a:r>
            <a:r>
              <a:rPr lang="de-DE" dirty="0" smtClean="0"/>
              <a:t>=</a:t>
            </a:r>
            <a:r>
              <a:rPr lang="de-DE" dirty="0"/>
              <a:t> ="2"</a:t>
            </a:r>
            <a:r>
              <a:rPr lang="de-DE" dirty="0" smtClean="0"/>
              <a:t> </a:t>
            </a:r>
            <a:r>
              <a:rPr lang="de-DE" dirty="0" err="1"/>
              <a:t>ios-CFBundleVersion</a:t>
            </a:r>
            <a:r>
              <a:rPr lang="de-DE" dirty="0"/>
              <a:t>="3.3.3"&gt; 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–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apk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like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39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Services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53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909994" y="1453712"/>
            <a:ext cx="13591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Deploy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Push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Package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057052"/>
            <a:ext cx="3185160" cy="141967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592466"/>
            <a:ext cx="3185160" cy="118503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3893242"/>
            <a:ext cx="3185160" cy="76443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99029" y="4657680"/>
            <a:ext cx="25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docs.ionic.io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478931" y="1644879"/>
            <a:ext cx="21485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	User</a:t>
            </a:r>
          </a:p>
          <a:p>
            <a:endParaRPr lang="de-DE" sz="2800" dirty="0"/>
          </a:p>
          <a:p>
            <a:r>
              <a:rPr lang="de-DE" sz="2800" dirty="0" smtClean="0"/>
              <a:t>Analytics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smtClean="0"/>
              <a:t>	</a:t>
            </a:r>
            <a:r>
              <a:rPr lang="de-DE" sz="2800" dirty="0" err="1" smtClean="0"/>
              <a:t>Ionic</a:t>
            </a:r>
            <a:r>
              <a:rPr lang="de-DE" sz="2800" dirty="0" smtClean="0"/>
              <a:t> View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677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54</a:t>
            </a:fld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3" y="1460793"/>
            <a:ext cx="5948127" cy="30601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18858" y="1038492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Starters</a:t>
            </a: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520872" y="10384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304661" y="103849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Themes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31262" y="4573906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http://market.ionic.io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57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365612" y="1622584"/>
            <a:ext cx="24127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Internationalization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Push </a:t>
            </a:r>
            <a:r>
              <a:rPr lang="de-DE" dirty="0" err="1" smtClean="0"/>
              <a:t>notification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Deploy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Update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Submit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stores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Animations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Ionic</a:t>
            </a:r>
            <a:r>
              <a:rPr lang="de-DE" dirty="0" smtClean="0"/>
              <a:t> 2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3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177836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ionic.io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2849</Words>
  <Application>Microsoft Macintosh PowerPoint</Application>
  <PresentationFormat>Bildschirmpräsentation (16:9)</PresentationFormat>
  <Paragraphs>699</Paragraphs>
  <Slides>60</Slides>
  <Notes>43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65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PhoneGap Day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Tinder with Ionic (548a574d)</vt:lpstr>
      <vt:lpstr>Ionic View</vt:lpstr>
      <vt:lpstr>Coding Time</vt:lpstr>
      <vt:lpstr>MVC</vt:lpstr>
      <vt:lpstr>SPA (Single Page Application)</vt:lpstr>
      <vt:lpstr>MVC</vt:lpstr>
      <vt:lpstr>AgnularJS</vt:lpstr>
      <vt:lpstr>Module</vt:lpstr>
      <vt:lpstr>Controllers</vt:lpstr>
      <vt:lpstr>Directives</vt:lpstr>
      <vt:lpstr>Directives examples</vt:lpstr>
      <vt:lpstr>Filters</vt:lpstr>
      <vt:lpstr>MVC</vt:lpstr>
      <vt:lpstr>Coding your App</vt:lpstr>
      <vt:lpstr>ngCordova</vt:lpstr>
      <vt:lpstr>Add plugins</vt:lpstr>
      <vt:lpstr>ToDo App</vt:lpstr>
      <vt:lpstr>App icon and splash screen</vt:lpstr>
      <vt:lpstr>App icon and splash screen</vt:lpstr>
      <vt:lpstr>Android Splashscreen</vt:lpstr>
      <vt:lpstr>Android navigate back</vt:lpstr>
      <vt:lpstr>Ready for Store</vt:lpstr>
      <vt:lpstr>Ready for Store</vt:lpstr>
      <vt:lpstr>Upload to Android Play Store</vt:lpstr>
      <vt:lpstr>Ionic Services</vt:lpstr>
      <vt:lpstr>Market.ionic.io</vt:lpstr>
      <vt:lpstr>Android</vt:lpstr>
      <vt:lpstr>Performance</vt:lpstr>
      <vt:lpstr>More...</vt:lpstr>
      <vt:lpstr>Links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296</cp:revision>
  <cp:lastPrinted>2016-04-04T14:00:54Z</cp:lastPrinted>
  <dcterms:created xsi:type="dcterms:W3CDTF">2015-05-22T19:44:23Z</dcterms:created>
  <dcterms:modified xsi:type="dcterms:W3CDTF">2016-06-06T14:01:41Z</dcterms:modified>
</cp:coreProperties>
</file>